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Nuni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2c7234bb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2c7234bb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2c7234bb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2c7234bb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2c7234bb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2c7234bb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2c7234bb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2c7234bb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2c7234bb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2c7234bb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2c7234bb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2c7234bb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2c7234bb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2c7234bb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696cd9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6696cd9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6696cd9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6696cd9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6696cd90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6696cd90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6696cd90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6696cd90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6696cd90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6696cd90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6696cd90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6696cd90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6696cd90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6696cd90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6696cd9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6696cd9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6696cd905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6696cd90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6696cd90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6696cd90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6696cd90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6696cd90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6696cd90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6696cd90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6696cd90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56696cd90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6696cd90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6696cd90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6696cd90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6696cd90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6696cd90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6696cd90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6696cd90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6696cd90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6696cd90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6696cd90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6696cd90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6696cd90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6696cd905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6696cd905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6696cd90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6696cd90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6696cd905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6696cd905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6696cd90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6696cd90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6696cd905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6696cd905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6696cd905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6696cd905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2c7234b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2c7234b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2c7234bb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2c7234bb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2c7234bb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2c7234bb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2c7234bb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2c7234bb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2c7234bb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2c7234bb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mirror.sabay.com.kh/centos/7.9.2009/isos/x86_64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71800" y="78525"/>
            <a:ext cx="81186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11525" y="1396547"/>
            <a:ext cx="8118600" cy="28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Moeurn Puthsitha</a:t>
            </a:r>
            <a:endParaRPr b="1">
              <a:highlight>
                <a:srgbClr val="FF0000"/>
              </a:highlight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Chan Sokheang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Yep Chichay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Sun Veasna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Ren vicheka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YI Yin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Sren chantry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Hab Sal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Seang Chandara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Chea sopheak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514350" y="7694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Disk 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525900" y="22428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យក 20 GB ដែល recommend 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675" y="218774"/>
            <a:ext cx="4657725" cy="470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4223550" y="2833500"/>
            <a:ext cx="21513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4303875" y="1709875"/>
            <a:ext cx="2478000" cy="30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142800" y="4678775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5905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sure or wanna check again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04800"/>
            <a:ext cx="4299300" cy="452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4713500" y="3356625"/>
            <a:ext cx="14427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524275" y="3810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Hardware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5" y="1036325"/>
            <a:ext cx="3771899" cy="376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075" y="420862"/>
            <a:ext cx="4356175" cy="43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7688900" y="4583625"/>
            <a:ext cx="5625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4432025" y="1036325"/>
            <a:ext cx="17343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6427875" y="1625100"/>
            <a:ext cx="2131500" cy="24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5905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Finish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900" y="304800"/>
            <a:ext cx="4299300" cy="4588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7222250" y="4644000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 Your CentOs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152400"/>
            <a:ext cx="39248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" y="213075"/>
            <a:ext cx="8747924" cy="47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25" y="208525"/>
            <a:ext cx="8728050" cy="4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900" y="213488"/>
            <a:ext cx="6451600" cy="4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>
            <p:ph type="title"/>
          </p:nvPr>
        </p:nvSpPr>
        <p:spPr>
          <a:xfrm>
            <a:off x="322675" y="4087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</a:t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8135750" y="4644000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681750" y="21502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Date &amp;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Software Selection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Installation Destination Disk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200" y="1039750"/>
            <a:ext cx="4299299" cy="321639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5057600" y="1749575"/>
            <a:ext cx="1644900" cy="40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Current and Correct Local</a:t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Asia &amp; PhnomPhen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658800"/>
            <a:ext cx="4299301" cy="319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4789500" y="796325"/>
            <a:ext cx="373800" cy="2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4998025" y="1114050"/>
            <a:ext cx="2469000" cy="2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490250" y="526350"/>
            <a:ext cx="8142300" cy="43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centOs in Vmware?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67400" y="696650"/>
            <a:ext cx="40419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Software Selection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592375" y="212047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Select type of software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00" y="380775"/>
            <a:ext cx="4299301" cy="32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7222225" y="1541050"/>
            <a:ext cx="1799100" cy="48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82950" y="6969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GNOME Desktop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Easy to Look 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25" y="212075"/>
            <a:ext cx="5033151" cy="469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/>
          <p:nvPr/>
        </p:nvSpPr>
        <p:spPr>
          <a:xfrm>
            <a:off x="4044775" y="3417725"/>
            <a:ext cx="2310000" cy="43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4044775" y="501900"/>
            <a:ext cx="3441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Disk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825" y="887175"/>
            <a:ext cx="4299300" cy="320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/>
          <p:nvPr/>
        </p:nvSpPr>
        <p:spPr>
          <a:xfrm>
            <a:off x="5057600" y="2228600"/>
            <a:ext cx="1605000" cy="47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Disk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525" y="1023175"/>
            <a:ext cx="4299300" cy="32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4630600" y="2033600"/>
            <a:ext cx="1376700" cy="77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4630600" y="1206900"/>
            <a:ext cx="4137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467150" y="686725"/>
            <a:ext cx="4145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Begin Installation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00" y="1294300"/>
            <a:ext cx="4299301" cy="321508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7291750" y="4162450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 User Setting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Root Password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User Creation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958163"/>
            <a:ext cx="4299301" cy="3227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/>
          <p:nvPr/>
        </p:nvSpPr>
        <p:spPr>
          <a:xfrm>
            <a:off x="5395225" y="1714800"/>
            <a:ext cx="15255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481550" y="563075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Password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075" y="214601"/>
            <a:ext cx="5217225" cy="47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3727050" y="493450"/>
            <a:ext cx="403500" cy="26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4481700" y="1009775"/>
            <a:ext cx="3660600" cy="93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395175" y="61285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Creation</a:t>
            </a:r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850" y="229975"/>
            <a:ext cx="5791926" cy="4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/>
          <p:nvPr/>
        </p:nvSpPr>
        <p:spPr>
          <a:xfrm>
            <a:off x="6487450" y="1198450"/>
            <a:ext cx="2012100" cy="79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471625" y="72645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User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50" y="200200"/>
            <a:ext cx="5865349" cy="47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/>
          <p:nvPr/>
        </p:nvSpPr>
        <p:spPr>
          <a:xfrm>
            <a:off x="4872400" y="884175"/>
            <a:ext cx="3389100" cy="219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3063850" y="401075"/>
            <a:ext cx="550500" cy="26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Done</a:t>
            </a:r>
            <a:endParaRPr/>
          </a:p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503025" y="1902025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ចាំមួយសន្ទុះ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កំពុងធ្វើការ installation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Just wait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975" y="224975"/>
            <a:ext cx="5903500" cy="47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CentOs 7 64 bit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541125" y="557650"/>
            <a:ext cx="39171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Installation Complete </a:t>
            </a:r>
            <a:endParaRPr/>
          </a:p>
        </p:txBody>
      </p:sp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541125" y="210060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Click Reboot</a:t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775" y="241775"/>
            <a:ext cx="5280725" cy="46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/>
          <p:nvPr/>
        </p:nvSpPr>
        <p:spPr>
          <a:xfrm>
            <a:off x="8400400" y="3919150"/>
            <a:ext cx="520200" cy="21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241750"/>
            <a:ext cx="8678425" cy="46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/>
          <p:nvPr/>
        </p:nvSpPr>
        <p:spPr>
          <a:xfrm>
            <a:off x="2585150" y="854159"/>
            <a:ext cx="1585200" cy="42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5" y="181980"/>
            <a:ext cx="8751651" cy="47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/>
          <p:nvPr/>
        </p:nvSpPr>
        <p:spPr>
          <a:xfrm>
            <a:off x="887200" y="4048225"/>
            <a:ext cx="1416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184925" y="314725"/>
            <a:ext cx="3909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44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/>
          <p:nvPr/>
        </p:nvSpPr>
        <p:spPr>
          <a:xfrm>
            <a:off x="2029100" y="543125"/>
            <a:ext cx="3164100" cy="14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7364725" y="4773311"/>
            <a:ext cx="9822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198600"/>
            <a:ext cx="8747925" cy="47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/>
          <p:nvPr/>
        </p:nvSpPr>
        <p:spPr>
          <a:xfrm>
            <a:off x="2992275" y="2062325"/>
            <a:ext cx="2329800" cy="129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7213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/>
          <p:nvPr/>
        </p:nvSpPr>
        <p:spPr>
          <a:xfrm>
            <a:off x="2833400" y="1903450"/>
            <a:ext cx="2965500" cy="19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282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6825075" y="751625"/>
            <a:ext cx="3441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199" cy="47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/>
          <p:nvPr/>
        </p:nvSpPr>
        <p:spPr>
          <a:xfrm>
            <a:off x="6825075" y="827825"/>
            <a:ext cx="3441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89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/>
          <p:nvPr/>
        </p:nvSpPr>
        <p:spPr>
          <a:xfrm>
            <a:off x="6672675" y="751625"/>
            <a:ext cx="3441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16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/>
          <p:nvPr/>
        </p:nvSpPr>
        <p:spPr>
          <a:xfrm>
            <a:off x="6825075" y="751625"/>
            <a:ext cx="3441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</a:t>
            </a:r>
            <a:endParaRPr/>
          </a:p>
        </p:txBody>
      </p:sp>
      <p:sp>
        <p:nvSpPr>
          <p:cNvPr id="145" name="Google Shape;145;p16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you need to have!</a:t>
            </a:r>
            <a:endParaRPr/>
          </a:p>
        </p:txBody>
      </p:sp>
      <p:sp>
        <p:nvSpPr>
          <p:cNvPr id="146" name="Google Shape;146;p16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Vmware : https://www.vmware.com/products/workstation-pro/workstation-pro-evalu ation.html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CentOs ISO file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http://mirror.sabay.com.kh/centos/7.9.2009/isos/x86_64/</a:t>
            </a:r>
            <a:r>
              <a:rPr lang="en"/>
              <a:t> (dvd file 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3568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/>
          <p:nvPr/>
        </p:nvSpPr>
        <p:spPr>
          <a:xfrm>
            <a:off x="3872525" y="3554775"/>
            <a:ext cx="1439700" cy="23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426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2" name="Google Shape;422;p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watching, and listening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Link Video : https://www.youtube.com/watch?v=0_cjytCZ4bE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Link Chanel : https://www.youtube.com/channel/UC5GF7UAZFa3UaJLFqANpGyw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012"/>
            <a:ext cx="8839201" cy="301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>
            <p:ph idx="4294967295" type="title"/>
          </p:nvPr>
        </p:nvSpPr>
        <p:spPr>
          <a:xfrm>
            <a:off x="3053325" y="278550"/>
            <a:ext cx="42747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VM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208550" y="1439775"/>
            <a:ext cx="17973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72000" y="2710775"/>
            <a:ext cx="1068000" cy="92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 type of Configuration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275" y="848938"/>
            <a:ext cx="3268758" cy="34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632100" y="226940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 chose Typical (by recommended) easy than Custom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6474100" y="2174550"/>
            <a:ext cx="1797300" cy="4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049975" y="4099550"/>
            <a:ext cx="685200" cy="14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540902" y="825741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File ISO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552452" y="2299191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យក option មួយហ្នឹងចាំដាក់ file iso ក្រោយ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រួចចុច next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75" y="327675"/>
            <a:ext cx="4551551" cy="456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4492550" y="3234370"/>
            <a:ext cx="4096500" cy="91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149250" y="4630625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Operation System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Linux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Version 7 64 bit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00" y="228600"/>
            <a:ext cx="4299301" cy="449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7367725" y="4481650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&amp; Location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ដាក់ឈ្មោះ machine និង ទីតាំងនៅក្នុង computer របស់អ្នក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ចុច next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100" y="248250"/>
            <a:ext cx="4299301" cy="446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4673825" y="1827475"/>
            <a:ext cx="4143600" cy="74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4673825" y="1191550"/>
            <a:ext cx="4086000" cy="55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7288700" y="4438850"/>
            <a:ext cx="744600" cy="19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